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Mariage Mme / Mr Vilain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20 Juin 2026 • Château de Chicamour</a:t>
            </a:r>
          </a:p>
          <a:p>
            <a:r>
              <a:t>Thème Gatsby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t>Ambiance de la Salle</a:t>
            </a:r>
          </a:p>
        </p:txBody>
      </p:sp>
      <p:pic>
        <p:nvPicPr>
          <p:cNvPr id="3" name="Picture 2" descr="700F1460-97D2-4A84-A7AF-6EAB86150DD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772400" cy="6220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t>• Thème Gatsby noir &amp; or</a:t>
            </a:r>
          </a:p>
          <a:p>
            <a:pPr>
              <a:defRPr sz="1800"/>
            </a:pPr>
            <a:r>
              <a:t>• Papeterie Art Déco élégante</a:t>
            </a:r>
          </a:p>
          <a:p>
            <a:pPr>
              <a:defRPr sz="1800"/>
            </a:pPr>
            <a:r>
              <a:t>• Assiettes noires raffinées</a:t>
            </a:r>
          </a:p>
          <a:p>
            <a:pPr>
              <a:defRPr sz="1800"/>
            </a:pPr>
            <a:r>
              <a:t>• Compositions florales bordeaux et vert profond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t>Table des Mariés</a:t>
            </a:r>
          </a:p>
        </p:txBody>
      </p:sp>
      <p:pic>
        <p:nvPicPr>
          <p:cNvPr id="3" name="Picture 2" descr="E6B22F5A-F8B9-4629-B190-FE5B1E77F6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6858000" cy="5488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03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t>• Vase transparent hauteur 1m</a:t>
            </a:r>
          </a:p>
          <a:p>
            <a:pPr>
              <a:defRPr sz="1800"/>
            </a:pPr>
            <a:r>
              <a:t>• Fioles suspendues avec bougies</a:t>
            </a:r>
          </a:p>
          <a:p>
            <a:pPr>
              <a:defRPr sz="1800"/>
            </a:pPr>
            <a:r>
              <a:t>• Composition florale aérienne et élégante</a:t>
            </a:r>
          </a:p>
          <a:p>
            <a:pPr>
              <a:defRPr sz="1800"/>
            </a:pPr>
            <a:r>
              <a:t>• Ambiance chic et glamour Gatsby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t>Vin d’Honneur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7772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Décoration extérieure inspirée du thème Gatsby :</a:t>
            </a:r>
          </a:p>
          <a:p/>
          <a:p>
            <a:r>
              <a:t>• Mange-debout blancs élégants</a:t>
            </a:r>
          </a:p>
          <a:p>
            <a:r>
              <a:t>• Petites compositions bordeaux identiques à la salle</a:t>
            </a:r>
          </a:p>
          <a:p>
            <a:r>
              <a:t>• Bougies et fioles suspendues</a:t>
            </a:r>
          </a:p>
          <a:p>
            <a:r>
              <a:t>• Guirlandes lumineuses chaleureuses</a:t>
            </a:r>
          </a:p>
          <a:p>
            <a:r>
              <a:t>• Ambiance élégante, chic et immersive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8288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/>
            </a:pPr>
            <a:r>
              <a:t>Merci 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Projet décoration • Mariage Mme / Mr Vilain • 20 Juin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48640" y="320040"/>
            <a:ext cx="45720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>
                <a:solidFill>
                  <a:srgbClr val="D4AF37"/>
                </a:solidFill>
                <a:latin typeface="Times New Roman"/>
              </a:rPr>
              <a:t>CÉRÉMONIE LAÏQUE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868680"/>
            <a:ext cx="2560320" cy="27432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43000"/>
            <a:ext cx="10881360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6355080"/>
            <a:ext cx="100584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 i="1">
                <a:solidFill>
                  <a:srgbClr val="EBEBEB"/>
                </a:solidFill>
                <a:latin typeface="Calibri"/>
              </a:rPr>
              <a:t>Ambiance romantique et élégante inspirée du thème Gatsby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a_wide_high_resolution_promotional_poster_scene_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2880"/>
            <a:ext cx="11887200" cy="9535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