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50" d="100"/>
          <a:sy n="150" d="100"/>
        </p:scale>
        <p:origin x="-2070" y="-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66F09C-3C41-D103-C7EB-A1B3CA354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C7FEA1-ED34-75C6-741A-633B7485FB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C0E1AF-6923-0B42-F841-D2C14461D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A1B-22C3-44AA-9ACD-9548A12FBFF2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9FC65A-1F8D-5079-9C1B-65BD8C97F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BD3FF4-3EFB-B421-5288-201698512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661E-18B8-45AA-975F-90DE1F262D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97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3132B2-BBAE-879F-C747-F28DBF267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B509039-1989-0DC0-4568-E9D48F1D5E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115032-580B-A2CA-2F53-07785A14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A1B-22C3-44AA-9ACD-9548A12FBFF2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0A957C-098B-C38F-1B75-AFAB56C79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B31887-6FF9-C319-DF8D-0A1FC04C5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661E-18B8-45AA-975F-90DE1F262D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15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64CAA1D-67CD-D9DE-14C9-35C120184D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03D8C08-5926-979A-42BC-F89878D2D2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03F5B3-A43F-9BC7-411D-E43FCFAB1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A1B-22C3-44AA-9ACD-9548A12FBFF2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04AB7E-E3DF-A695-A926-41FFA5CC3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9C9927-B361-381A-DC5D-FB441BCC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661E-18B8-45AA-975F-90DE1F262D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259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988C86-07C5-7BB1-1E37-6C42362F7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DCD94B-71C3-1D1F-C772-99B51066E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446A0B-D1A8-B14F-A448-7D70CA965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A1B-22C3-44AA-9ACD-9548A12FBFF2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E19F9D-45CA-AD73-DAFF-71FC94353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E8016A-C257-4D12-C0F5-CD8498BC8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661E-18B8-45AA-975F-90DE1F262D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331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681515-D752-C249-BD46-6EC379670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715506-F808-F84C-06AD-FE0D22B62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1A1021-29CE-ACA2-D717-EC6506909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A1B-22C3-44AA-9ACD-9548A12FBFF2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BCA840-F08C-E6A1-26BA-D3C80B5CB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BC6B84-1899-92B3-7B3F-DEA768224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661E-18B8-45AA-975F-90DE1F262D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048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D1E3BE-5DAF-18ED-B120-2D005B36A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7379B0-A458-B86F-C228-65B5C5A34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16FC6F7-FE1D-3657-FB9E-C4ADF2786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15E0C7-471A-A158-D971-3B4EE1DCF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A1B-22C3-44AA-9ACD-9548A12FBFF2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6E4A48-FDC0-AE6D-8055-69F00F886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D69630-8DD6-C36D-9B4F-8E4395913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661E-18B8-45AA-975F-90DE1F262D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142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2F66FB-B4D8-2D59-E7E0-9AC811956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3C0261-D644-E9F9-A0AC-736AEB793C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43C4856-C8C2-BF94-9184-C0B32F482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3654197-44D6-83B2-C5BA-4D85EE182D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80D30D4-C36D-C33B-16C3-26FA1C93F6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553C8F2-04F0-5C52-686F-766A5027C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A1B-22C3-44AA-9ACD-9548A12FBFF2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40C59B2-C8A4-E102-14A2-56697C249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0F9C533-A736-6B52-9343-8469F60F3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661E-18B8-45AA-975F-90DE1F262D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49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7570CB-EF92-982B-125A-93216F0DD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07039C8-35DD-FF96-E639-F06556573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A1B-22C3-44AA-9ACD-9548A12FBFF2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43042E1-7BFA-2EB8-43A9-0BD7524FC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11125-8944-8C06-1D7B-650A5BFE1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661E-18B8-45AA-975F-90DE1F262D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989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9AF542E-A37B-46B9-9F90-433413F3E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A1B-22C3-44AA-9ACD-9548A12FBFF2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FB824BF-5F45-5784-D3B8-2F61A5391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BA2083-C771-A219-F901-F4B9999E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661E-18B8-45AA-975F-90DE1F262D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647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3924FF-C9A2-3C7A-FD99-C454F26BF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486522-EAF6-817D-4C89-3F4CBA959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667682-0C0C-5344-A0B1-EE2AA3DCD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D56545C-328C-BD76-1C65-A18AF9331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A1B-22C3-44AA-9ACD-9548A12FBFF2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05B3A23-27CA-1908-79A6-5EB7CAAAD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6CAA4B-09B0-BE6E-E32D-0405E9DF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661E-18B8-45AA-975F-90DE1F262D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369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5A5B84-CE63-8B35-B615-1437704B9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845295C-A3EC-9D0B-21AF-CC2AA9DB5E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D4248A1-44DC-9D80-92AE-4A446FF20D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F735CB-4E19-1099-69CD-96B6D42C9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A1B-22C3-44AA-9ACD-9548A12FBFF2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2DDB4BC-E7A4-630C-C430-BC5942C09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E8CCB3-46AC-52AA-5452-E8D546BB6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661E-18B8-45AA-975F-90DE1F262D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98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70B019F-7C72-D914-C999-886EB222E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756675-92D0-8E5B-82AB-13A8B9ED6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57B158-C8E7-9AED-DC81-A098440BF3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450A1B-22C3-44AA-9ACD-9548A12FBFF2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EC0ACE-5E4B-1401-F6C5-F3F4E50D25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5E72CA-3BEB-FB0D-A8D4-3E73D12D53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FA661E-18B8-45AA-975F-90DE1F262D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398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1DF6B1AB-B94E-CDC7-D552-8B07A91EC3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0996" y="1852392"/>
            <a:ext cx="5430008" cy="315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906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876B1136-EA5E-7B6A-0DD6-C24341EA5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2095" y="2068727"/>
            <a:ext cx="4544059" cy="2372056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9CAE0FFD-B6ED-98AB-A3AF-3E3DDE21F997}"/>
              </a:ext>
            </a:extLst>
          </p:cNvPr>
          <p:cNvSpPr txBox="1"/>
          <p:nvPr/>
        </p:nvSpPr>
        <p:spPr>
          <a:xfrm>
            <a:off x="5210175" y="2068727"/>
            <a:ext cx="211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latin typeface="Colonna MT" panose="04020805060202030203" pitchFamily="82" charset="0"/>
              </a:rPr>
              <a:t>MENU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521A1AC3-C4B1-C903-5789-451DF34ED3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7273" y="2882118"/>
            <a:ext cx="756901" cy="913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0039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Grand écran</PresentationFormat>
  <Paragraphs>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Colonna MT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regis teilloux</dc:creator>
  <cp:lastModifiedBy>regis teilloux</cp:lastModifiedBy>
  <cp:revision>1</cp:revision>
  <dcterms:created xsi:type="dcterms:W3CDTF">2026-05-17T06:46:48Z</dcterms:created>
  <dcterms:modified xsi:type="dcterms:W3CDTF">2026-05-17T06:47:17Z</dcterms:modified>
</cp:coreProperties>
</file>